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8"/>
  </p:notesMasterIdLst>
  <p:sldIdLst>
    <p:sldId id="256" r:id="rId2"/>
    <p:sldId id="259" r:id="rId3"/>
    <p:sldId id="260" r:id="rId4"/>
    <p:sldId id="261" r:id="rId5"/>
    <p:sldId id="262" r:id="rId6"/>
    <p:sldId id="263" r:id="rId7"/>
  </p:sldIdLst>
  <p:sldSz cx="9144000" cy="6858000" type="screen4x3"/>
  <p:notesSz cx="7099300" cy="10234613"/>
  <p:defaultTextStyle>
    <a:defPPr>
      <a:defRPr lang="it-IT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66"/>
    <a:srgbClr val="0033CC"/>
    <a:srgbClr val="FF3300"/>
    <a:srgbClr val="FCF60E"/>
    <a:srgbClr val="000000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92" autoAdjust="0"/>
    <p:restoredTop sz="91324" autoAdjust="0"/>
  </p:normalViewPr>
  <p:slideViewPr>
    <p:cSldViewPr>
      <p:cViewPr varScale="1">
        <p:scale>
          <a:sx n="78" d="100"/>
          <a:sy n="78" d="100"/>
        </p:scale>
        <p:origin x="1613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0" hangingPunct="0">
              <a:defRPr sz="1300"/>
            </a:lvl1pPr>
          </a:lstStyle>
          <a:p>
            <a:endParaRPr lang="it-IT" altLang="it-IT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0" hangingPunct="0">
              <a:defRPr sz="1300"/>
            </a:lvl1pPr>
          </a:lstStyle>
          <a:p>
            <a:fld id="{DD61B50A-C35E-4A26-B5D8-8A33396BF9C6}" type="datetimeFigureOut">
              <a:rPr lang="it-IT" altLang="it-IT"/>
              <a:pPr/>
              <a:t>04/02/2025</a:t>
            </a:fld>
            <a:endParaRPr lang="it-IT" altLang="it-IT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0" hangingPunct="0">
              <a:defRPr sz="1300"/>
            </a:lvl1pPr>
          </a:lstStyle>
          <a:p>
            <a:endParaRPr lang="it-IT" altLang="it-IT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0" hangingPunct="0">
              <a:defRPr sz="1300"/>
            </a:lvl1pPr>
          </a:lstStyle>
          <a:p>
            <a:fld id="{865C395B-2FA4-4855-91F9-0EFDB33357B6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71893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0" y="0"/>
            <a:ext cx="752475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it-IT">
              <a:solidFill>
                <a:srgbClr val="FFFFFF"/>
              </a:solidFill>
            </a:endParaRPr>
          </a:p>
        </p:txBody>
      </p:sp>
      <p:grpSp>
        <p:nvGrpSpPr>
          <p:cNvPr id="5" name="Group 6"/>
          <p:cNvGrpSpPr/>
          <p:nvPr/>
        </p:nvGrpSpPr>
        <p:grpSpPr>
          <a:xfrm>
            <a:off x="7467600" y="209550"/>
            <a:ext cx="657226" cy="431800"/>
            <a:chOff x="7467600" y="209550"/>
            <a:chExt cx="657226" cy="43180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7467600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7677151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7881939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6152" y="1267485"/>
            <a:ext cx="7235981" cy="5133316"/>
          </a:xfrm>
        </p:spPr>
        <p:txBody>
          <a:bodyPr/>
          <a:lstStyle>
            <a:lvl1pPr>
              <a:defRPr sz="115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6151" y="201702"/>
            <a:ext cx="6189583" cy="949569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4D8E783-8079-41CE-86FE-D0879969241C}" type="datetime1">
              <a:rPr lang="it-IT" altLang="it-IT"/>
              <a:pPr/>
              <a:t>04/02/2025</a:t>
            </a:fld>
            <a:endParaRPr lang="it-IT" altLang="it-IT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0225" y="236538"/>
            <a:ext cx="785813" cy="365125"/>
          </a:xfrm>
        </p:spPr>
        <p:txBody>
          <a:bodyPr/>
          <a:lstStyle>
            <a:lvl1pPr>
              <a:defRPr sz="1400"/>
            </a:lvl1pPr>
          </a:lstStyle>
          <a:p>
            <a:fld id="{B405C8BF-EA0B-430F-AD6C-E96C4A507BC2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88222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33AF5DB-87D7-410E-91EB-C785BBD8CB1B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908AFC03-055A-4585-9508-34D5F9F66E30}" type="datetime1">
              <a:rPr lang="it-IT" altLang="it-IT"/>
              <a:pPr/>
              <a:t>04/02/2025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64297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48E20DA-9C13-4D33-BD4D-288A6E39B581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9074F186-1090-4620-B6EF-243D73A1996D}" type="datetime1">
              <a:rPr lang="it-IT" altLang="it-IT"/>
              <a:pPr/>
              <a:t>04/02/2025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58339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</p:spPr>
        <p:txBody>
          <a:bodyPr/>
          <a:lstStyle>
            <a:lvl1pPr algn="l">
              <a:defRPr sz="72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838200"/>
            <a:ext cx="7467600" cy="441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7D8DA92-056F-462D-A02F-7E53FED506A9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EADCE8E-9082-4937-B3C5-EC91140518E0}" type="datetime1">
              <a:rPr lang="it-IT" altLang="it-IT"/>
              <a:pPr/>
              <a:t>04/02/2025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32622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199" y="4484080"/>
            <a:ext cx="7239001" cy="762000"/>
          </a:xfrm>
        </p:spPr>
        <p:txBody>
          <a:bodyPr bIns="0"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</p:spPr>
        <p:txBody>
          <a:bodyPr/>
          <a:lstStyle>
            <a:lvl1pPr algn="l">
              <a:defRPr sz="72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C1D585E-77C5-49E6-A868-5365F7021719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1FB55EE7-EE78-4F72-B6A0-AF896FE2A23C}" type="datetime1">
              <a:rPr lang="it-IT" altLang="it-IT"/>
              <a:pPr/>
              <a:t>04/02/2025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562879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16152" y="841248"/>
            <a:ext cx="3730752" cy="438912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102352" y="841248"/>
            <a:ext cx="3730752" cy="438912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807A67F5-B363-4093-8CE2-335E2BF865A7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fld id="{692BD87A-A73D-47C0-A5A3-A6C94E50F0D3}" type="datetime1">
              <a:rPr lang="it-IT" altLang="it-IT"/>
              <a:pPr/>
              <a:t>04/02/2025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101781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841248"/>
            <a:ext cx="3733800" cy="53340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5400" y="841248"/>
            <a:ext cx="3735267" cy="53340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16152" y="1380744"/>
            <a:ext cx="3730752" cy="384048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5102352" y="1380743"/>
            <a:ext cx="3730752" cy="384048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D1830812-AAB3-4A57-AB13-C83F97472955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fld id="{67990C65-071D-419B-953D-2A0542334EC7}" type="datetime1">
              <a:rPr lang="it-IT" altLang="it-IT"/>
              <a:pPr/>
              <a:t>04/02/2025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011249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519C33-41EF-4B4F-BB25-31C2BC27DC94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3F67DFC7-CF1F-4EF8-8199-6F276A4E9DAE}" type="datetime1">
              <a:rPr lang="it-IT" altLang="it-IT"/>
              <a:pPr/>
              <a:t>04/02/2025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9683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38B2DFC-6DC1-4274-AC7D-5E3E3FB28F69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7462061-612B-46BF-9E18-52E7740F80CA}" type="datetime1">
              <a:rPr lang="it-IT" altLang="it-IT"/>
              <a:pPr/>
              <a:t>04/02/2025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05742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0" y="395287"/>
            <a:ext cx="3008313" cy="1162050"/>
          </a:xfrm>
        </p:spPr>
        <p:txBody>
          <a:bodyPr/>
          <a:lstStyle>
            <a:lvl1pPr algn="l">
              <a:defRPr sz="2000" b="1">
                <a:ln>
                  <a:noFill/>
                </a:ln>
                <a:solidFill>
                  <a:srgbClr val="FF7605"/>
                </a:solidFill>
                <a:effectLst/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1557337"/>
            <a:ext cx="3008313" cy="438626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914400" y="381000"/>
            <a:ext cx="4800600" cy="594360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39216C6-C588-41DE-9CA7-8B2A3FB2F83F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fld id="{B3A046EF-FEAC-4ED6-8D3D-844C5F1BC810}" type="datetime1">
              <a:rPr lang="it-IT" altLang="it-IT"/>
              <a:pPr/>
              <a:t>04/02/2025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612471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624754"/>
            <a:ext cx="5486400" cy="404446"/>
          </a:xfrm>
        </p:spPr>
        <p:txBody>
          <a:bodyPr bIns="0"/>
          <a:lstStyle>
            <a:lvl1pPr algn="l">
              <a:defRPr sz="2000" b="1">
                <a:ln w="12700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23975" y="381000"/>
            <a:ext cx="5867400" cy="4081462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it-IT" noProof="0"/>
              <a:t>Fare clic sull'icona per inserire un'immagine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029200"/>
            <a:ext cx="4038600" cy="1371600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8851806-2416-48E2-ADBD-4A5549329CE4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CA0A25EC-3142-4229-838B-933B60A6095F}" type="datetime1">
              <a:rPr lang="it-IT" altLang="it-IT"/>
              <a:pPr/>
              <a:t>04/02/2025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65233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52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it-IT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it-IT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altLang="it-IT"/>
          </a:p>
        </p:txBody>
      </p:sp>
      <p:sp>
        <p:nvSpPr>
          <p:cNvPr id="103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19200" y="838200"/>
            <a:ext cx="7467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  <a:endParaRPr lang="en-US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58888" y="6553200"/>
            <a:ext cx="7162800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D9CAD"/>
                </a:solidFill>
              </a:defRPr>
            </a:lvl1pPr>
          </a:lstStyle>
          <a:p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5740400"/>
            <a:ext cx="381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A79D99"/>
                </a:solidFill>
              </a:defRPr>
            </a:lvl1pPr>
          </a:lstStyle>
          <a:p>
            <a:fld id="{74A33A6A-354A-44F2-A39E-2BEBBE088E4B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>
            <a:off x="8453438" y="5715000"/>
            <a:ext cx="242887" cy="431800"/>
          </a:xfrm>
          <a:custGeom>
            <a:avLst/>
            <a:gdLst/>
            <a:ahLst/>
            <a:cxnLst>
              <a:cxn ang="0">
                <a:pos x="62" y="0"/>
              </a:cxn>
              <a:cxn ang="0">
                <a:pos x="0" y="0"/>
              </a:cxn>
              <a:cxn ang="0">
                <a:pos x="89" y="136"/>
              </a:cxn>
              <a:cxn ang="0">
                <a:pos x="89" y="136"/>
              </a:cxn>
              <a:cxn ang="0">
                <a:pos x="0" y="272"/>
              </a:cxn>
              <a:cxn ang="0">
                <a:pos x="62" y="272"/>
              </a:cxn>
              <a:cxn ang="0">
                <a:pos x="153" y="136"/>
              </a:cxn>
              <a:cxn ang="0">
                <a:pos x="62" y="0"/>
              </a:cxn>
            </a:cxnLst>
            <a:rect l="0" t="0" r="r" b="b"/>
            <a:pathLst>
              <a:path w="153" h="272">
                <a:moveTo>
                  <a:pt x="62" y="0"/>
                </a:moveTo>
                <a:lnTo>
                  <a:pt x="0" y="0"/>
                </a:lnTo>
                <a:lnTo>
                  <a:pt x="89" y="136"/>
                </a:lnTo>
                <a:lnTo>
                  <a:pt x="89" y="136"/>
                </a:lnTo>
                <a:lnTo>
                  <a:pt x="0" y="272"/>
                </a:lnTo>
                <a:lnTo>
                  <a:pt x="62" y="272"/>
                </a:lnTo>
                <a:lnTo>
                  <a:pt x="153" y="136"/>
                </a:lnTo>
                <a:lnTo>
                  <a:pt x="62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198563" y="4821238"/>
            <a:ext cx="2625725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fld id="{61AC5651-7044-410E-92BB-A6B38519EDFF}" type="datetime1">
              <a:rPr lang="it-IT" altLang="it-IT"/>
              <a:pPr/>
              <a:t>04/02/2025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transition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200" b="1" kern="1200">
          <a:ln w="12700">
            <a:solidFill>
              <a:schemeClr val="tx2"/>
            </a:solidFill>
          </a:ln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˃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Calibri" pitchFamily="34" charset="0"/>
        <a:buChar char="+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&gt;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Calibri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DD92C-0C49-4C35-AA7C-DF48B3B32622}" type="slidenum">
              <a:rPr lang="it-IT" altLang="it-IT"/>
              <a:pPr/>
              <a:t>1</a:t>
            </a:fld>
            <a:endParaRPr lang="it-IT" altLang="it-IT"/>
          </a:p>
        </p:txBody>
      </p:sp>
      <p:sp>
        <p:nvSpPr>
          <p:cNvPr id="3075" name="CasellaDiTesto 5"/>
          <p:cNvSpPr txBox="1">
            <a:spLocks noChangeArrowheads="1"/>
          </p:cNvSpPr>
          <p:nvPr/>
        </p:nvSpPr>
        <p:spPr bwMode="auto">
          <a:xfrm>
            <a:off x="693849" y="6491288"/>
            <a:ext cx="81105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defTabSz="827088" eaLnBrk="0" fontAlgn="base" hangingPunct="0">
              <a:spcBef>
                <a:spcPct val="0"/>
              </a:spcBef>
              <a:spcAft>
                <a:spcPct val="0"/>
              </a:spcAft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defTabSz="827088" eaLnBrk="0" fontAlgn="base" hangingPunct="0">
              <a:spcBef>
                <a:spcPct val="0"/>
              </a:spcBef>
              <a:spcAft>
                <a:spcPct val="0"/>
              </a:spcAft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defTabSz="827088" eaLnBrk="0" fontAlgn="base" hangingPunct="0">
              <a:spcBef>
                <a:spcPct val="0"/>
              </a:spcBef>
              <a:spcAft>
                <a:spcPct val="0"/>
              </a:spcAft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defTabSz="827088" eaLnBrk="0" fontAlgn="base" hangingPunct="0">
              <a:spcBef>
                <a:spcPct val="0"/>
              </a:spcBef>
              <a:spcAft>
                <a:spcPct val="0"/>
              </a:spcAft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it-IT" altLang="it-IT" dirty="0"/>
              <a:t>Docente: Dott. Daniele Gobbo	 Modulo 3</a:t>
            </a:r>
          </a:p>
        </p:txBody>
      </p:sp>
      <p:cxnSp>
        <p:nvCxnSpPr>
          <p:cNvPr id="8" name="Connettore 1 7"/>
          <p:cNvCxnSpPr/>
          <p:nvPr/>
        </p:nvCxnSpPr>
        <p:spPr>
          <a:xfrm>
            <a:off x="896938" y="6410325"/>
            <a:ext cx="81105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7" name="CasellaDiTesto 8"/>
          <p:cNvSpPr txBox="1">
            <a:spLocks noChangeArrowheads="1"/>
          </p:cNvSpPr>
          <p:nvPr/>
        </p:nvSpPr>
        <p:spPr bwMode="auto">
          <a:xfrm>
            <a:off x="590661" y="4712210"/>
            <a:ext cx="83169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it-IT" altLang="it-IT" sz="2800" dirty="0"/>
              <a:t>TRANSACTION CONTROL LANGUAGE </a:t>
            </a:r>
          </a:p>
        </p:txBody>
      </p:sp>
      <p:pic>
        <p:nvPicPr>
          <p:cNvPr id="3088" name="Picture 16" descr="virtualizzazione-p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13905"/>
            <a:ext cx="3638130" cy="3744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Click="0"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2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377517" y="337850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WHAT IS TRANSACTION CONTROL LANGUAGE (DCL)?</a:t>
              </a:r>
            </a:p>
          </p:txBody>
        </p:sp>
      </p:grpSp>
      <p:sp>
        <p:nvSpPr>
          <p:cNvPr id="7" name="Ovale 6"/>
          <p:cNvSpPr/>
          <p:nvPr/>
        </p:nvSpPr>
        <p:spPr>
          <a:xfrm>
            <a:off x="611560" y="531442"/>
            <a:ext cx="12062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92" y="1844824"/>
            <a:ext cx="8316416" cy="3040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76" y="1844824"/>
            <a:ext cx="7594625" cy="2909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18" y="1758789"/>
            <a:ext cx="8725991" cy="3770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175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3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377517" y="337850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COMMIT STATEMENT</a:t>
              </a:r>
            </a:p>
          </p:txBody>
        </p:sp>
      </p:grpSp>
      <p:sp>
        <p:nvSpPr>
          <p:cNvPr id="7" name="Ovale 6"/>
          <p:cNvSpPr/>
          <p:nvPr/>
        </p:nvSpPr>
        <p:spPr>
          <a:xfrm>
            <a:off x="611560" y="531442"/>
            <a:ext cx="12062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72" y="1721073"/>
            <a:ext cx="8355657" cy="367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17" y="629685"/>
            <a:ext cx="8740229" cy="5793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Ovale 11"/>
          <p:cNvSpPr/>
          <p:nvPr/>
        </p:nvSpPr>
        <p:spPr>
          <a:xfrm>
            <a:off x="753840" y="1988840"/>
            <a:ext cx="12062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87" y="611317"/>
            <a:ext cx="8845288" cy="5806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Ovale 13"/>
          <p:cNvSpPr/>
          <p:nvPr/>
        </p:nvSpPr>
        <p:spPr>
          <a:xfrm>
            <a:off x="676752" y="5517232"/>
            <a:ext cx="4759344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77" y="372564"/>
            <a:ext cx="8640960" cy="6808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Ovale 15"/>
          <p:cNvSpPr/>
          <p:nvPr/>
        </p:nvSpPr>
        <p:spPr>
          <a:xfrm>
            <a:off x="899592" y="1180283"/>
            <a:ext cx="2376264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/>
          <p:cNvSpPr/>
          <p:nvPr/>
        </p:nvSpPr>
        <p:spPr>
          <a:xfrm>
            <a:off x="901800" y="1808820"/>
            <a:ext cx="503835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/>
          <p:cNvSpPr/>
          <p:nvPr/>
        </p:nvSpPr>
        <p:spPr>
          <a:xfrm>
            <a:off x="960776" y="2636912"/>
            <a:ext cx="3107168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/>
          <p:cNvSpPr/>
          <p:nvPr/>
        </p:nvSpPr>
        <p:spPr>
          <a:xfrm>
            <a:off x="4608676" y="3416662"/>
            <a:ext cx="12062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17" y="392273"/>
            <a:ext cx="8591550" cy="395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Ovale 20"/>
          <p:cNvSpPr/>
          <p:nvPr/>
        </p:nvSpPr>
        <p:spPr>
          <a:xfrm>
            <a:off x="377517" y="419347"/>
            <a:ext cx="2376264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21"/>
          <p:cNvSpPr/>
          <p:nvPr/>
        </p:nvSpPr>
        <p:spPr>
          <a:xfrm>
            <a:off x="3488360" y="933205"/>
            <a:ext cx="2376264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e 22"/>
          <p:cNvSpPr/>
          <p:nvPr/>
        </p:nvSpPr>
        <p:spPr>
          <a:xfrm>
            <a:off x="333117" y="3514555"/>
            <a:ext cx="2376264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e 23"/>
          <p:cNvSpPr/>
          <p:nvPr/>
        </p:nvSpPr>
        <p:spPr>
          <a:xfrm>
            <a:off x="1051992" y="1332683"/>
            <a:ext cx="2376264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57"/>
          <a:stretch/>
        </p:blipFill>
        <p:spPr bwMode="auto">
          <a:xfrm>
            <a:off x="413593" y="4072025"/>
            <a:ext cx="5724525" cy="2671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Ovale 25"/>
          <p:cNvSpPr/>
          <p:nvPr/>
        </p:nvSpPr>
        <p:spPr>
          <a:xfrm>
            <a:off x="4196447" y="4725144"/>
            <a:ext cx="949819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68" y="1061321"/>
            <a:ext cx="8164176" cy="4561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Ovale 27"/>
          <p:cNvSpPr/>
          <p:nvPr/>
        </p:nvSpPr>
        <p:spPr>
          <a:xfrm>
            <a:off x="1326228" y="1152663"/>
            <a:ext cx="2376264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Ovale 28"/>
          <p:cNvSpPr/>
          <p:nvPr/>
        </p:nvSpPr>
        <p:spPr>
          <a:xfrm>
            <a:off x="1140652" y="1987853"/>
            <a:ext cx="731978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Ovale 29"/>
          <p:cNvSpPr/>
          <p:nvPr/>
        </p:nvSpPr>
        <p:spPr>
          <a:xfrm>
            <a:off x="1326228" y="3056622"/>
            <a:ext cx="1383153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032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8" grpId="0" animBg="1"/>
      <p:bldP spid="29" grpId="0" animBg="1"/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4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448088" y="339908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ROLLBACK STATEMENT</a:t>
              </a:r>
            </a:p>
          </p:txBody>
        </p:sp>
      </p:grpSp>
      <p:sp>
        <p:nvSpPr>
          <p:cNvPr id="7" name="Ovale 6"/>
          <p:cNvSpPr/>
          <p:nvPr/>
        </p:nvSpPr>
        <p:spPr>
          <a:xfrm>
            <a:off x="611560" y="531442"/>
            <a:ext cx="12062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1772816"/>
            <a:ext cx="8296275" cy="380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698" y="1750169"/>
            <a:ext cx="5219700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44" y="1700808"/>
            <a:ext cx="8291432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792" y="3430364"/>
            <a:ext cx="5925918" cy="2939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Ovale 13"/>
          <p:cNvSpPr/>
          <p:nvPr/>
        </p:nvSpPr>
        <p:spPr>
          <a:xfrm>
            <a:off x="1214676" y="1628800"/>
            <a:ext cx="12062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/>
          <p:cNvSpPr/>
          <p:nvPr/>
        </p:nvSpPr>
        <p:spPr>
          <a:xfrm>
            <a:off x="1115616" y="2348880"/>
            <a:ext cx="6336704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/>
          <p:cNvSpPr/>
          <p:nvPr/>
        </p:nvSpPr>
        <p:spPr>
          <a:xfrm>
            <a:off x="6246088" y="4293096"/>
            <a:ext cx="12062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792" y="6370265"/>
            <a:ext cx="5925918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496" y="3286212"/>
            <a:ext cx="5881528" cy="364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Ovale 19"/>
          <p:cNvSpPr/>
          <p:nvPr/>
        </p:nvSpPr>
        <p:spPr>
          <a:xfrm>
            <a:off x="6849204" y="4050159"/>
            <a:ext cx="12062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88" y="1583258"/>
            <a:ext cx="8699608" cy="5293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Ovale 21"/>
          <p:cNvSpPr/>
          <p:nvPr/>
        </p:nvSpPr>
        <p:spPr>
          <a:xfrm>
            <a:off x="763960" y="1412776"/>
            <a:ext cx="2079848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e 22"/>
          <p:cNvSpPr/>
          <p:nvPr/>
        </p:nvSpPr>
        <p:spPr>
          <a:xfrm>
            <a:off x="648936" y="1916832"/>
            <a:ext cx="12062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e 23"/>
          <p:cNvSpPr/>
          <p:nvPr/>
        </p:nvSpPr>
        <p:spPr>
          <a:xfrm>
            <a:off x="763960" y="2276872"/>
            <a:ext cx="7956178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e 24"/>
          <p:cNvSpPr/>
          <p:nvPr/>
        </p:nvSpPr>
        <p:spPr>
          <a:xfrm>
            <a:off x="635844" y="2780928"/>
            <a:ext cx="7956178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Ovale 26"/>
          <p:cNvSpPr/>
          <p:nvPr/>
        </p:nvSpPr>
        <p:spPr>
          <a:xfrm>
            <a:off x="630251" y="3248980"/>
            <a:ext cx="5615837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Ovale 27"/>
          <p:cNvSpPr/>
          <p:nvPr/>
        </p:nvSpPr>
        <p:spPr>
          <a:xfrm>
            <a:off x="648936" y="3973638"/>
            <a:ext cx="219487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06" y="1412776"/>
            <a:ext cx="8599770" cy="5059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Ovale 29"/>
          <p:cNvSpPr/>
          <p:nvPr/>
        </p:nvSpPr>
        <p:spPr>
          <a:xfrm>
            <a:off x="648936" y="1309342"/>
            <a:ext cx="4931176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/>
          <p:cNvSpPr/>
          <p:nvPr/>
        </p:nvSpPr>
        <p:spPr>
          <a:xfrm>
            <a:off x="635844" y="1988840"/>
            <a:ext cx="2568004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Ovale 31"/>
          <p:cNvSpPr/>
          <p:nvPr/>
        </p:nvSpPr>
        <p:spPr>
          <a:xfrm>
            <a:off x="1817792" y="2600908"/>
            <a:ext cx="733812" cy="29261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10" y="3480644"/>
            <a:ext cx="8599968" cy="1964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Ovale 33"/>
          <p:cNvSpPr/>
          <p:nvPr/>
        </p:nvSpPr>
        <p:spPr>
          <a:xfrm>
            <a:off x="648936" y="3392996"/>
            <a:ext cx="4931176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Ovale 34"/>
          <p:cNvSpPr/>
          <p:nvPr/>
        </p:nvSpPr>
        <p:spPr>
          <a:xfrm>
            <a:off x="662968" y="3933056"/>
            <a:ext cx="2568004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Ovale 35"/>
          <p:cNvSpPr/>
          <p:nvPr/>
        </p:nvSpPr>
        <p:spPr>
          <a:xfrm>
            <a:off x="1774600" y="4900314"/>
            <a:ext cx="917096" cy="2067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98" y="5307155"/>
            <a:ext cx="7848010" cy="143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Ovale 37"/>
          <p:cNvSpPr/>
          <p:nvPr/>
        </p:nvSpPr>
        <p:spPr>
          <a:xfrm>
            <a:off x="611064" y="3392996"/>
            <a:ext cx="4931176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Ovale 38"/>
          <p:cNvSpPr/>
          <p:nvPr/>
        </p:nvSpPr>
        <p:spPr>
          <a:xfrm>
            <a:off x="465254" y="5213251"/>
            <a:ext cx="6555018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Ovale 39"/>
          <p:cNvSpPr/>
          <p:nvPr/>
        </p:nvSpPr>
        <p:spPr>
          <a:xfrm>
            <a:off x="630251" y="5666938"/>
            <a:ext cx="2568004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87" y="1412776"/>
            <a:ext cx="8827038" cy="5445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Ovale 41"/>
          <p:cNvSpPr/>
          <p:nvPr/>
        </p:nvSpPr>
        <p:spPr>
          <a:xfrm>
            <a:off x="713614" y="1542644"/>
            <a:ext cx="4866498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Ovale 42"/>
          <p:cNvSpPr/>
          <p:nvPr/>
        </p:nvSpPr>
        <p:spPr>
          <a:xfrm>
            <a:off x="681532" y="2348880"/>
            <a:ext cx="230629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/>
          <p:cNvSpPr txBox="1"/>
          <p:nvPr/>
        </p:nvSpPr>
        <p:spPr>
          <a:xfrm>
            <a:off x="4283968" y="2780928"/>
            <a:ext cx="2736304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But</a:t>
            </a:r>
            <a:r>
              <a:rPr lang="it-IT" dirty="0">
                <a:solidFill>
                  <a:schemeClr val="bg1"/>
                </a:solidFill>
              </a:rPr>
              <a:t> For some </a:t>
            </a:r>
            <a:r>
              <a:rPr lang="it-IT" dirty="0" err="1">
                <a:solidFill>
                  <a:schemeClr val="bg1"/>
                </a:solidFill>
              </a:rPr>
              <a:t>technical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Reason</a:t>
            </a:r>
            <a:r>
              <a:rPr lang="it-IT" dirty="0">
                <a:solidFill>
                  <a:schemeClr val="bg1"/>
                </a:solidFill>
              </a:rPr>
              <a:t>  set </a:t>
            </a:r>
            <a:r>
              <a:rPr lang="it-IT" dirty="0" err="1">
                <a:solidFill>
                  <a:schemeClr val="bg1"/>
                </a:solidFill>
              </a:rPr>
              <a:t>balnace</a:t>
            </a:r>
            <a:r>
              <a:rPr lang="it-IT" dirty="0">
                <a:solidFill>
                  <a:schemeClr val="bg1"/>
                </a:solidFill>
              </a:rPr>
              <a:t> +100 to </a:t>
            </a:r>
            <a:r>
              <a:rPr lang="it-IT" dirty="0" err="1">
                <a:solidFill>
                  <a:schemeClr val="bg1"/>
                </a:solidFill>
              </a:rPr>
              <a:t>mike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doesen’t</a:t>
            </a:r>
            <a:r>
              <a:rPr lang="it-IT" dirty="0">
                <a:solidFill>
                  <a:schemeClr val="bg1"/>
                </a:solidFill>
              </a:rPr>
              <a:t> work</a:t>
            </a:r>
          </a:p>
        </p:txBody>
      </p:sp>
      <p:sp>
        <p:nvSpPr>
          <p:cNvPr id="45" name="Ovale 44"/>
          <p:cNvSpPr/>
          <p:nvPr/>
        </p:nvSpPr>
        <p:spPr>
          <a:xfrm>
            <a:off x="448088" y="4240563"/>
            <a:ext cx="779632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Ovale 45"/>
          <p:cNvSpPr/>
          <p:nvPr/>
        </p:nvSpPr>
        <p:spPr>
          <a:xfrm>
            <a:off x="457160" y="5993802"/>
            <a:ext cx="4866498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134" name="Picture 1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33" y="1481716"/>
            <a:ext cx="8998431" cy="5356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Ovale 47"/>
          <p:cNvSpPr/>
          <p:nvPr/>
        </p:nvSpPr>
        <p:spPr>
          <a:xfrm>
            <a:off x="521512" y="1520788"/>
            <a:ext cx="203009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Ovale 48"/>
          <p:cNvSpPr/>
          <p:nvPr/>
        </p:nvSpPr>
        <p:spPr>
          <a:xfrm>
            <a:off x="0" y="2143350"/>
            <a:ext cx="504056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Ovale 49"/>
          <p:cNvSpPr/>
          <p:nvPr/>
        </p:nvSpPr>
        <p:spPr>
          <a:xfrm>
            <a:off x="0" y="2806378"/>
            <a:ext cx="2709460" cy="4531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Ovale 50"/>
          <p:cNvSpPr/>
          <p:nvPr/>
        </p:nvSpPr>
        <p:spPr>
          <a:xfrm>
            <a:off x="1728881" y="3488635"/>
            <a:ext cx="504268" cy="2644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CasellaDiTesto 51"/>
          <p:cNvSpPr txBox="1"/>
          <p:nvPr/>
        </p:nvSpPr>
        <p:spPr>
          <a:xfrm>
            <a:off x="4073460" y="3111351"/>
            <a:ext cx="2736304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But</a:t>
            </a:r>
            <a:r>
              <a:rPr lang="it-IT" dirty="0">
                <a:solidFill>
                  <a:schemeClr val="bg1"/>
                </a:solidFill>
              </a:rPr>
              <a:t> For some </a:t>
            </a:r>
            <a:r>
              <a:rPr lang="it-IT" dirty="0" err="1">
                <a:solidFill>
                  <a:schemeClr val="bg1"/>
                </a:solidFill>
              </a:rPr>
              <a:t>technical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Reason</a:t>
            </a:r>
            <a:r>
              <a:rPr lang="it-IT" dirty="0">
                <a:solidFill>
                  <a:schemeClr val="bg1"/>
                </a:solidFill>
              </a:rPr>
              <a:t>  set balance +100 to </a:t>
            </a:r>
            <a:r>
              <a:rPr lang="it-IT" dirty="0" err="1">
                <a:solidFill>
                  <a:schemeClr val="bg1"/>
                </a:solidFill>
              </a:rPr>
              <a:t>mike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doesen’t</a:t>
            </a:r>
            <a:r>
              <a:rPr lang="it-IT" dirty="0">
                <a:solidFill>
                  <a:schemeClr val="bg1"/>
                </a:solidFill>
              </a:rPr>
              <a:t> work</a:t>
            </a:r>
          </a:p>
        </p:txBody>
      </p:sp>
      <p:sp>
        <p:nvSpPr>
          <p:cNvPr id="54" name="Ovale 53"/>
          <p:cNvSpPr/>
          <p:nvPr/>
        </p:nvSpPr>
        <p:spPr>
          <a:xfrm>
            <a:off x="433278" y="4347868"/>
            <a:ext cx="6736119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Ovale 54"/>
          <p:cNvSpPr/>
          <p:nvPr/>
        </p:nvSpPr>
        <p:spPr>
          <a:xfrm>
            <a:off x="120552" y="4854000"/>
            <a:ext cx="2709460" cy="4531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135" name="Picture 1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16" y="1424379"/>
            <a:ext cx="8904863" cy="5377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Ovale 56"/>
          <p:cNvSpPr/>
          <p:nvPr/>
        </p:nvSpPr>
        <p:spPr>
          <a:xfrm>
            <a:off x="683213" y="1496898"/>
            <a:ext cx="12062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Ovale 57"/>
          <p:cNvSpPr/>
          <p:nvPr/>
        </p:nvSpPr>
        <p:spPr>
          <a:xfrm>
            <a:off x="774783" y="2209442"/>
            <a:ext cx="296798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Ovale 58"/>
          <p:cNvSpPr/>
          <p:nvPr/>
        </p:nvSpPr>
        <p:spPr>
          <a:xfrm>
            <a:off x="2184698" y="3286212"/>
            <a:ext cx="12062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" name="Ovale 59"/>
          <p:cNvSpPr/>
          <p:nvPr/>
        </p:nvSpPr>
        <p:spPr>
          <a:xfrm>
            <a:off x="763959" y="4582633"/>
            <a:ext cx="3037377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377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5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  <p:bldP spid="17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30" grpId="0" animBg="1"/>
      <p:bldP spid="31" grpId="0" animBg="1"/>
      <p:bldP spid="32" grpId="0" animBg="1"/>
      <p:bldP spid="34" grpId="0" animBg="1"/>
      <p:bldP spid="35" grpId="0" animBg="1"/>
      <p:bldP spid="36" grpId="0" animBg="1"/>
      <p:bldP spid="38" grpId="0" animBg="1"/>
      <p:bldP spid="39" grpId="0" animBg="1"/>
      <p:bldP spid="40" grpId="0" animBg="1"/>
      <p:bldP spid="42" grpId="0" animBg="1"/>
      <p:bldP spid="43" grpId="0" animBg="1"/>
      <p:bldP spid="3" grpId="0" animBg="1"/>
      <p:bldP spid="45" grpId="0" animBg="1"/>
      <p:bldP spid="46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4" grpId="0" animBg="1"/>
      <p:bldP spid="55" grpId="0" animBg="1"/>
      <p:bldP spid="57" grpId="0" animBg="1"/>
      <p:bldP spid="58" grpId="0" animBg="1"/>
      <p:bldP spid="59" grpId="0" animBg="1"/>
      <p:bldP spid="6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5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394612" y="337850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SAVEPOINT</a:t>
              </a:r>
            </a:p>
          </p:txBody>
        </p:sp>
      </p:grpSp>
      <p:sp>
        <p:nvSpPr>
          <p:cNvPr id="7" name="Ovale 6"/>
          <p:cNvSpPr/>
          <p:nvPr/>
        </p:nvSpPr>
        <p:spPr>
          <a:xfrm>
            <a:off x="611560" y="531442"/>
            <a:ext cx="12062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02916"/>
            <a:ext cx="8101744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17" y="1628800"/>
            <a:ext cx="8377651" cy="52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1498476"/>
            <a:ext cx="8372475" cy="465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Ovale 12"/>
          <p:cNvSpPr/>
          <p:nvPr/>
        </p:nvSpPr>
        <p:spPr>
          <a:xfrm>
            <a:off x="763960" y="1412776"/>
            <a:ext cx="12062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/>
          <p:cNvSpPr/>
          <p:nvPr/>
        </p:nvSpPr>
        <p:spPr>
          <a:xfrm>
            <a:off x="765652" y="1772816"/>
            <a:ext cx="481446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/>
          <p:cNvSpPr/>
          <p:nvPr/>
        </p:nvSpPr>
        <p:spPr>
          <a:xfrm>
            <a:off x="830844" y="2564904"/>
            <a:ext cx="496529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15"/>
          <p:cNvSpPr/>
          <p:nvPr/>
        </p:nvSpPr>
        <p:spPr>
          <a:xfrm>
            <a:off x="830844" y="3284984"/>
            <a:ext cx="2228988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/>
          <p:cNvSpPr/>
          <p:nvPr/>
        </p:nvSpPr>
        <p:spPr>
          <a:xfrm>
            <a:off x="799516" y="3883360"/>
            <a:ext cx="2513974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/>
          <p:cNvSpPr/>
          <p:nvPr/>
        </p:nvSpPr>
        <p:spPr>
          <a:xfrm>
            <a:off x="852850" y="5589240"/>
            <a:ext cx="2711037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17" y="1507319"/>
            <a:ext cx="8527805" cy="5234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Ovale 19"/>
          <p:cNvSpPr/>
          <p:nvPr/>
        </p:nvSpPr>
        <p:spPr>
          <a:xfrm>
            <a:off x="816452" y="1478758"/>
            <a:ext cx="1739324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20"/>
          <p:cNvSpPr/>
          <p:nvPr/>
        </p:nvSpPr>
        <p:spPr>
          <a:xfrm>
            <a:off x="830844" y="2173438"/>
            <a:ext cx="53973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21"/>
          <p:cNvSpPr/>
          <p:nvPr/>
        </p:nvSpPr>
        <p:spPr>
          <a:xfrm>
            <a:off x="611560" y="3104964"/>
            <a:ext cx="57606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e 22"/>
          <p:cNvSpPr/>
          <p:nvPr/>
        </p:nvSpPr>
        <p:spPr>
          <a:xfrm>
            <a:off x="830844" y="3991770"/>
            <a:ext cx="683750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e 23"/>
          <p:cNvSpPr/>
          <p:nvPr/>
        </p:nvSpPr>
        <p:spPr>
          <a:xfrm>
            <a:off x="739106" y="4725144"/>
            <a:ext cx="2433776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198" y="4905164"/>
            <a:ext cx="5095875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49" y="1478758"/>
            <a:ext cx="8510866" cy="5234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Ovale 26"/>
          <p:cNvSpPr/>
          <p:nvPr/>
        </p:nvSpPr>
        <p:spPr>
          <a:xfrm>
            <a:off x="739106" y="1448780"/>
            <a:ext cx="1672654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Ovale 27"/>
          <p:cNvSpPr/>
          <p:nvPr/>
        </p:nvSpPr>
        <p:spPr>
          <a:xfrm>
            <a:off x="799516" y="1952836"/>
            <a:ext cx="5572684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Ovale 28"/>
          <p:cNvSpPr/>
          <p:nvPr/>
        </p:nvSpPr>
        <p:spPr>
          <a:xfrm>
            <a:off x="772176" y="2605486"/>
            <a:ext cx="7688256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Ovale 29"/>
          <p:cNvSpPr/>
          <p:nvPr/>
        </p:nvSpPr>
        <p:spPr>
          <a:xfrm>
            <a:off x="772808" y="3132846"/>
            <a:ext cx="2287023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/>
          <p:cNvSpPr/>
          <p:nvPr/>
        </p:nvSpPr>
        <p:spPr>
          <a:xfrm>
            <a:off x="813466" y="4778426"/>
            <a:ext cx="210235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/>
          <p:cNvSpPr txBox="1"/>
          <p:nvPr/>
        </p:nvSpPr>
        <p:spPr>
          <a:xfrm>
            <a:off x="4355976" y="3312866"/>
            <a:ext cx="3816424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For some </a:t>
            </a:r>
            <a:r>
              <a:rPr lang="it-IT" dirty="0" err="1">
                <a:solidFill>
                  <a:schemeClr val="bg1"/>
                </a:solidFill>
              </a:rPr>
              <a:t>technical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reason</a:t>
            </a:r>
            <a:r>
              <a:rPr lang="it-IT" dirty="0">
                <a:solidFill>
                  <a:schemeClr val="bg1"/>
                </a:solidFill>
              </a:rPr>
              <a:t> +100$ to Mike </a:t>
            </a:r>
            <a:r>
              <a:rPr lang="it-IT" dirty="0" err="1">
                <a:solidFill>
                  <a:schemeClr val="bg1"/>
                </a:solidFill>
              </a:rPr>
              <a:t>doesen’t</a:t>
            </a:r>
            <a:r>
              <a:rPr lang="it-IT" dirty="0">
                <a:solidFill>
                  <a:schemeClr val="bg1"/>
                </a:solidFill>
              </a:rPr>
              <a:t> work</a:t>
            </a:r>
          </a:p>
        </p:txBody>
      </p:sp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52" y="6359773"/>
            <a:ext cx="15621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Ovale 34"/>
          <p:cNvSpPr/>
          <p:nvPr/>
        </p:nvSpPr>
        <p:spPr>
          <a:xfrm>
            <a:off x="580852" y="6317865"/>
            <a:ext cx="210235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69" y="1465971"/>
            <a:ext cx="8595921" cy="524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Ovale 36"/>
          <p:cNvSpPr/>
          <p:nvPr/>
        </p:nvSpPr>
        <p:spPr>
          <a:xfrm>
            <a:off x="788698" y="1400885"/>
            <a:ext cx="5151453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Ovale 37"/>
          <p:cNvSpPr/>
          <p:nvPr/>
        </p:nvSpPr>
        <p:spPr>
          <a:xfrm>
            <a:off x="723601" y="2132856"/>
            <a:ext cx="7620472" cy="49803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CasellaDiTesto 38"/>
          <p:cNvSpPr txBox="1"/>
          <p:nvPr/>
        </p:nvSpPr>
        <p:spPr>
          <a:xfrm>
            <a:off x="4319972" y="3011779"/>
            <a:ext cx="3816424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For some </a:t>
            </a:r>
            <a:r>
              <a:rPr lang="it-IT" dirty="0" err="1">
                <a:solidFill>
                  <a:schemeClr val="bg1"/>
                </a:solidFill>
              </a:rPr>
              <a:t>technical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reason</a:t>
            </a:r>
            <a:r>
              <a:rPr lang="it-IT" dirty="0">
                <a:solidFill>
                  <a:schemeClr val="bg1"/>
                </a:solidFill>
              </a:rPr>
              <a:t> +100$ to Mike </a:t>
            </a:r>
            <a:r>
              <a:rPr lang="it-IT" dirty="0" err="1">
                <a:solidFill>
                  <a:schemeClr val="bg1"/>
                </a:solidFill>
              </a:rPr>
              <a:t>doesen’t</a:t>
            </a:r>
            <a:r>
              <a:rPr lang="it-IT" dirty="0">
                <a:solidFill>
                  <a:schemeClr val="bg1"/>
                </a:solidFill>
              </a:rPr>
              <a:t> work</a:t>
            </a:r>
          </a:p>
        </p:txBody>
      </p:sp>
      <p:sp>
        <p:nvSpPr>
          <p:cNvPr id="40" name="Ovale 39"/>
          <p:cNvSpPr/>
          <p:nvPr/>
        </p:nvSpPr>
        <p:spPr>
          <a:xfrm>
            <a:off x="534485" y="2857390"/>
            <a:ext cx="2449303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Ovale 40"/>
          <p:cNvSpPr/>
          <p:nvPr/>
        </p:nvSpPr>
        <p:spPr>
          <a:xfrm>
            <a:off x="575668" y="4732688"/>
            <a:ext cx="2449303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14" y="1448994"/>
            <a:ext cx="8591654" cy="5292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Ovale 42"/>
          <p:cNvSpPr/>
          <p:nvPr/>
        </p:nvSpPr>
        <p:spPr>
          <a:xfrm>
            <a:off x="973750" y="1498476"/>
            <a:ext cx="3022186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Ovale 43"/>
          <p:cNvSpPr/>
          <p:nvPr/>
        </p:nvSpPr>
        <p:spPr>
          <a:xfrm>
            <a:off x="1156020" y="2204864"/>
            <a:ext cx="3776020" cy="4260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Ovale 44"/>
          <p:cNvSpPr/>
          <p:nvPr/>
        </p:nvSpPr>
        <p:spPr>
          <a:xfrm>
            <a:off x="1179652" y="4692153"/>
            <a:ext cx="3776020" cy="4260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601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6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" grpId="0" animBg="1"/>
      <p:bldP spid="35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3" grpId="0" animBg="1"/>
      <p:bldP spid="44" grpId="0" animBg="1"/>
      <p:bldP spid="4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6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377517" y="337850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SET AUTOCOMMIT</a:t>
              </a:r>
            </a:p>
          </p:txBody>
        </p:sp>
      </p:grpSp>
      <p:sp>
        <p:nvSpPr>
          <p:cNvPr id="7" name="Ovale 6"/>
          <p:cNvSpPr/>
          <p:nvPr/>
        </p:nvSpPr>
        <p:spPr>
          <a:xfrm>
            <a:off x="611560" y="531442"/>
            <a:ext cx="12062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56" y="1772816"/>
            <a:ext cx="8011155" cy="3611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548" y="1628800"/>
            <a:ext cx="6038850" cy="490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sellaDiTesto 2"/>
          <p:cNvSpPr txBox="1"/>
          <p:nvPr/>
        </p:nvSpPr>
        <p:spPr>
          <a:xfrm>
            <a:off x="2285729" y="3861048"/>
            <a:ext cx="4392488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AUTOCOMMIT IS ENABLE BY DEFAULT</a:t>
            </a: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95" y="2677805"/>
            <a:ext cx="8220075" cy="310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Ovale 13"/>
          <p:cNvSpPr/>
          <p:nvPr/>
        </p:nvSpPr>
        <p:spPr>
          <a:xfrm>
            <a:off x="778052" y="2667650"/>
            <a:ext cx="2079479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/>
          <p:cNvSpPr/>
          <p:nvPr/>
        </p:nvSpPr>
        <p:spPr>
          <a:xfrm>
            <a:off x="946228" y="3140968"/>
            <a:ext cx="4777900" cy="45557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95" y="1933130"/>
            <a:ext cx="8010525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Ovale 16"/>
          <p:cNvSpPr/>
          <p:nvPr/>
        </p:nvSpPr>
        <p:spPr>
          <a:xfrm>
            <a:off x="653728" y="1917948"/>
            <a:ext cx="12062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/>
          <p:cNvSpPr/>
          <p:nvPr/>
        </p:nvSpPr>
        <p:spPr>
          <a:xfrm>
            <a:off x="4211960" y="2515512"/>
            <a:ext cx="1872208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/>
          <p:cNvSpPr/>
          <p:nvPr/>
        </p:nvSpPr>
        <p:spPr>
          <a:xfrm>
            <a:off x="1462548" y="2667650"/>
            <a:ext cx="12062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/>
          <p:cNvSpPr/>
          <p:nvPr/>
        </p:nvSpPr>
        <p:spPr>
          <a:xfrm>
            <a:off x="1079497" y="5052525"/>
            <a:ext cx="12062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20"/>
          <p:cNvSpPr/>
          <p:nvPr/>
        </p:nvSpPr>
        <p:spPr>
          <a:xfrm>
            <a:off x="978400" y="5459290"/>
            <a:ext cx="287352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00" y="1520787"/>
            <a:ext cx="7458782" cy="5121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Ovale 22"/>
          <p:cNvSpPr/>
          <p:nvPr/>
        </p:nvSpPr>
        <p:spPr>
          <a:xfrm>
            <a:off x="7142846" y="2307610"/>
            <a:ext cx="432048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6266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rme">
  <a:themeElements>
    <a:clrScheme name="Terme">
      <a:dk1>
        <a:srgbClr val="4D5B6B"/>
      </a:dk1>
      <a:lt1>
        <a:srgbClr val="FFFFFF"/>
      </a:lt1>
      <a:dk2>
        <a:srgbClr val="675D59"/>
      </a:dk2>
      <a:lt2>
        <a:srgbClr val="E8DED8"/>
      </a:lt2>
      <a:accent1>
        <a:srgbClr val="FF7605"/>
      </a:accent1>
      <a:accent2>
        <a:srgbClr val="7F7F7F"/>
      </a:accent2>
      <a:accent3>
        <a:srgbClr val="7F5185"/>
      </a:accent3>
      <a:accent4>
        <a:srgbClr val="89AAD3"/>
      </a:accent4>
      <a:accent5>
        <a:srgbClr val="8F5B4B"/>
      </a:accent5>
      <a:accent6>
        <a:srgbClr val="C84340"/>
      </a:accent6>
      <a:hlink>
        <a:srgbClr val="89AAD3"/>
      </a:hlink>
      <a:folHlink>
        <a:srgbClr val="795185"/>
      </a:folHlink>
    </a:clrScheme>
    <a:fontScheme name="Term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r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38100" dir="81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101600" dist="63500" dir="81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000000"/>
            </a:lightRig>
          </a:scene3d>
          <a:sp3d>
            <a:bevelT h="190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25000"/>
              </a:schemeClr>
            </a:gs>
            <a:gs pos="55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90000"/>
                <a:satMod val="300000"/>
                <a:lumMod val="9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8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TC101859868[[fn=Terme]]</Template>
  <TotalTime>53463</TotalTime>
  <Words>87</Words>
  <Application>Microsoft Office PowerPoint</Application>
  <PresentationFormat>Presentazione su schermo (4:3)</PresentationFormat>
  <Paragraphs>18</Paragraphs>
  <Slides>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9" baseType="lpstr">
      <vt:lpstr>Arial</vt:lpstr>
      <vt:lpstr>Calibri</vt:lpstr>
      <vt:lpstr>Terme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x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x</dc:creator>
  <cp:lastModifiedBy>Daniele Gobbo</cp:lastModifiedBy>
  <cp:revision>1436</cp:revision>
  <dcterms:created xsi:type="dcterms:W3CDTF">2013-02-13T14:15:36Z</dcterms:created>
  <dcterms:modified xsi:type="dcterms:W3CDTF">2025-02-04T05:49:00Z</dcterms:modified>
</cp:coreProperties>
</file>